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6" r:id="rId4"/>
    <p:sldId id="261" r:id="rId5"/>
    <p:sldId id="265" r:id="rId6"/>
    <p:sldId id="263" r:id="rId7"/>
    <p:sldId id="262" r:id="rId8"/>
    <p:sldId id="258" r:id="rId9"/>
    <p:sldId id="256" r:id="rId10"/>
    <p:sldId id="267" r:id="rId11"/>
    <p:sldId id="264" r:id="rId12"/>
    <p:sldId id="25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4660"/>
  </p:normalViewPr>
  <p:slideViewPr>
    <p:cSldViewPr snapToGrid="0">
      <p:cViewPr>
        <p:scale>
          <a:sx n="75" d="100"/>
          <a:sy n="75" d="100"/>
        </p:scale>
        <p:origin x="18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8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1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8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1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447E-CC8F-4490-827A-2C82811FC434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7E65E-FFDD-430D-A8CB-1095C651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9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3C9D9-9D52-4B12-853A-6A05963F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5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D24AA-1250-4848-8832-2A50EBF98A8B}"/>
              </a:ext>
            </a:extLst>
          </p:cNvPr>
          <p:cNvSpPr txBox="1"/>
          <p:nvPr/>
        </p:nvSpPr>
        <p:spPr>
          <a:xfrm>
            <a:off x="750771" y="5332396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Corner Rectangle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Smart Dimension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Display/Delete Relations -&gt; Add Relation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6E88E-158E-4494-AF39-C4CB514430A9}"/>
              </a:ext>
            </a:extLst>
          </p:cNvPr>
          <p:cNvSpPr txBox="1"/>
          <p:nvPr/>
        </p:nvSpPr>
        <p:spPr>
          <a:xfrm>
            <a:off x="3166533" y="292655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ADF8C-1770-49AB-993D-51019563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23" y="5471770"/>
            <a:ext cx="1536365" cy="16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AAA3E-8280-4318-ACB9-4076C69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98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0E3C3-B9D6-4B35-887C-CE8F70F9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99" y="6045422"/>
            <a:ext cx="2750024" cy="210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A18E2-39E0-4D8C-84DD-2697A7C0C5EF}"/>
              </a:ext>
            </a:extLst>
          </p:cNvPr>
          <p:cNvSpPr txBox="1"/>
          <p:nvPr/>
        </p:nvSpPr>
        <p:spPr>
          <a:xfrm>
            <a:off x="639722" y="5680319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Surfaces: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Filled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Planer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Trim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Knit Surface</a:t>
            </a:r>
          </a:p>
          <a:p>
            <a:pPr marL="342900" indent="-342900">
              <a:buAutoNum type="arabicPeriod"/>
            </a:pPr>
            <a:r>
              <a:rPr lang="en-US" sz="1400" dirty="0"/>
              <a:t>Thicken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C9088-A2BB-4BB2-957D-B487B1AD2A72}"/>
              </a:ext>
            </a:extLst>
          </p:cNvPr>
          <p:cNvSpPr txBox="1"/>
          <p:nvPr/>
        </p:nvSpPr>
        <p:spPr>
          <a:xfrm>
            <a:off x="3125354" y="350014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 Nozzle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D39F-C23A-4077-9D6D-DDAAF0BB3E7C}"/>
              </a:ext>
            </a:extLst>
          </p:cNvPr>
          <p:cNvSpPr txBox="1"/>
          <p:nvPr/>
        </p:nvSpPr>
        <p:spPr>
          <a:xfrm>
            <a:off x="639722" y="4839398"/>
            <a:ext cx="3522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Curves -&gt; Split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BCC4B-1F40-4287-A992-CEC372173098}"/>
              </a:ext>
            </a:extLst>
          </p:cNvPr>
          <p:cNvSpPr txBox="1"/>
          <p:nvPr/>
        </p:nvSpPr>
        <p:spPr>
          <a:xfrm>
            <a:off x="750771" y="7744777"/>
            <a:ext cx="3522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Direct Editing:</a:t>
            </a:r>
          </a:p>
          <a:p>
            <a:pPr marL="342900" indent="-342900">
              <a:buAutoNum type="arabicPeriod"/>
            </a:pPr>
            <a:r>
              <a:rPr lang="en-US" sz="1400" dirty="0"/>
              <a:t>Move/Copy Bodies</a:t>
            </a:r>
          </a:p>
        </p:txBody>
      </p:sp>
    </p:spTree>
    <p:extLst>
      <p:ext uri="{BB962C8B-B14F-4D97-AF65-F5344CB8AC3E}">
        <p14:creationId xmlns:p14="http://schemas.microsoft.com/office/powerpoint/2010/main" val="87490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D6530C-30A7-4AF8-A0FE-3C1FE892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48" y="5404513"/>
            <a:ext cx="3138652" cy="2717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045D6-F83D-4D89-824C-5C2EF017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" y="643862"/>
            <a:ext cx="6858000" cy="385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70081-4E15-469F-82B7-9237B92A3C34}"/>
              </a:ext>
            </a:extLst>
          </p:cNvPr>
          <p:cNvSpPr txBox="1"/>
          <p:nvPr/>
        </p:nvSpPr>
        <p:spPr>
          <a:xfrm>
            <a:off x="546055" y="5404513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3 point Arc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9D7E5-4C7A-4530-BCFC-F31946456497}"/>
              </a:ext>
            </a:extLst>
          </p:cNvPr>
          <p:cNvSpPr txBox="1"/>
          <p:nvPr/>
        </p:nvSpPr>
        <p:spPr>
          <a:xfrm>
            <a:off x="3023388" y="274530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11. Umbrella</a:t>
            </a:r>
          </a:p>
        </p:txBody>
      </p:sp>
    </p:spTree>
    <p:extLst>
      <p:ext uri="{BB962C8B-B14F-4D97-AF65-F5344CB8AC3E}">
        <p14:creationId xmlns:p14="http://schemas.microsoft.com/office/powerpoint/2010/main" val="71923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83AF0-5C0D-4B30-8055-67B825B1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6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F2837-BB7A-4A01-BE7A-9E9A8D8F8C73}"/>
              </a:ext>
            </a:extLst>
          </p:cNvPr>
          <p:cNvSpPr txBox="1"/>
          <p:nvPr/>
        </p:nvSpPr>
        <p:spPr>
          <a:xfrm>
            <a:off x="750771" y="5332396"/>
            <a:ext cx="352284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Cut</a:t>
            </a:r>
          </a:p>
          <a:p>
            <a:pPr marL="342900" indent="-342900">
              <a:buAutoNum type="arabicPeriod"/>
            </a:pPr>
            <a:r>
              <a:rPr lang="en-US" sz="1400" dirty="0"/>
              <a:t>Swept Cut</a:t>
            </a:r>
          </a:p>
          <a:p>
            <a:pPr marL="342900" indent="-342900">
              <a:buAutoNum type="arabicPeriod"/>
            </a:pPr>
            <a:r>
              <a:rPr lang="en-US" sz="1400" dirty="0"/>
              <a:t>Chamfer</a:t>
            </a:r>
          </a:p>
          <a:p>
            <a:pPr marL="342900" indent="-342900">
              <a:buAutoNum type="arabicPeriod"/>
            </a:pPr>
            <a:r>
              <a:rPr lang="en-US" sz="1400" dirty="0"/>
              <a:t>Curves -&gt; Helix and Spiral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Polygon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74CAD-4C93-44D6-B8CF-4E056370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39209">
            <a:off x="4021800" y="5650272"/>
            <a:ext cx="2659815" cy="1838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8C349-A61F-41DD-A936-ACA70A8E498E}"/>
              </a:ext>
            </a:extLst>
          </p:cNvPr>
          <p:cNvSpPr txBox="1"/>
          <p:nvPr/>
        </p:nvSpPr>
        <p:spPr>
          <a:xfrm>
            <a:off x="2885905" y="30443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12. Allen Bolt</a:t>
            </a:r>
          </a:p>
        </p:txBody>
      </p:sp>
    </p:spTree>
    <p:extLst>
      <p:ext uri="{BB962C8B-B14F-4D97-AF65-F5344CB8AC3E}">
        <p14:creationId xmlns:p14="http://schemas.microsoft.com/office/powerpoint/2010/main" val="288145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FBC55-FE38-4FBE-997B-87784B74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887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28D31-CD76-4F87-A2E9-63BF8C0D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95" y="5880100"/>
            <a:ext cx="2323105" cy="1814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E5065-1A94-441D-83D4-F4AA1C57717E}"/>
              </a:ext>
            </a:extLst>
          </p:cNvPr>
          <p:cNvSpPr txBox="1"/>
          <p:nvPr/>
        </p:nvSpPr>
        <p:spPr>
          <a:xfrm>
            <a:off x="687271" y="4953000"/>
            <a:ext cx="3522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sz="1400" dirty="0"/>
              <a:t>Hole Wizard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Centrepoint Arc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r>
              <a:rPr lang="en-US" sz="1400" dirty="0"/>
              <a:t>5.      Display/Delete Relations -&gt; Add Relation</a:t>
            </a:r>
          </a:p>
          <a:p>
            <a:r>
              <a:rPr lang="en-US" sz="1400" dirty="0"/>
              <a:t>6.      Trim Entities</a:t>
            </a:r>
          </a:p>
          <a:p>
            <a:r>
              <a:rPr lang="en-US" sz="1400" dirty="0"/>
              <a:t>7.      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A5ACF-4316-4BEA-8A8C-5EF1A3AB170C}"/>
              </a:ext>
            </a:extLst>
          </p:cNvPr>
          <p:cNvSpPr txBox="1"/>
          <p:nvPr/>
        </p:nvSpPr>
        <p:spPr>
          <a:xfrm>
            <a:off x="2448694" y="15239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Geneva Gear Index</a:t>
            </a:r>
          </a:p>
        </p:txBody>
      </p:sp>
    </p:spTree>
    <p:extLst>
      <p:ext uri="{BB962C8B-B14F-4D97-AF65-F5344CB8AC3E}">
        <p14:creationId xmlns:p14="http://schemas.microsoft.com/office/powerpoint/2010/main" val="54740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20C8F-1148-4CBB-AB45-20C1B998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86"/>
            <a:ext cx="685800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88693-275C-40C3-852C-45B6A017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39" y="6059605"/>
            <a:ext cx="1678842" cy="216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5AA2D-DB77-4A79-90F8-024AB944F54B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pPr marL="342900" indent="-342900">
              <a:buAutoNum type="arabicPeriod"/>
            </a:pPr>
            <a:r>
              <a:rPr lang="en-US" sz="1400" dirty="0"/>
              <a:t>Hole Wizard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E3772-7A06-401A-A9D4-F4A13820D74C}"/>
              </a:ext>
            </a:extLst>
          </p:cNvPr>
          <p:cNvSpPr txBox="1"/>
          <p:nvPr/>
        </p:nvSpPr>
        <p:spPr>
          <a:xfrm>
            <a:off x="3008372" y="168278"/>
            <a:ext cx="8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Yoke</a:t>
            </a:r>
          </a:p>
        </p:txBody>
      </p:sp>
    </p:spTree>
    <p:extLst>
      <p:ext uri="{BB962C8B-B14F-4D97-AF65-F5344CB8AC3E}">
        <p14:creationId xmlns:p14="http://schemas.microsoft.com/office/powerpoint/2010/main" val="328413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77044B-A924-43D6-B05A-FD7BFCE0F9A0}"/>
              </a:ext>
            </a:extLst>
          </p:cNvPr>
          <p:cNvSpPr txBox="1"/>
          <p:nvPr/>
        </p:nvSpPr>
        <p:spPr>
          <a:xfrm>
            <a:off x="337075" y="5297489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Sketch Fillet</a:t>
            </a:r>
          </a:p>
          <a:p>
            <a:pPr marL="342900" indent="-342900">
              <a:buAutoNum type="arabicPeriod"/>
            </a:pPr>
            <a:r>
              <a:rPr lang="en-US" sz="1400" dirty="0"/>
              <a:t>Trim Entities</a:t>
            </a:r>
          </a:p>
          <a:p>
            <a:r>
              <a:rPr lang="en-US" sz="1400" dirty="0"/>
              <a:t>5.      Display/Delete Relations -&gt; Add Relation</a:t>
            </a:r>
          </a:p>
          <a:p>
            <a:r>
              <a:rPr lang="en-US" sz="1400" dirty="0"/>
              <a:t>6.      Smart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C21C6-2AAA-4948-919A-F374CE2F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361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422CB-41D4-4CA7-9EBD-345FAE239E6E}"/>
              </a:ext>
            </a:extLst>
          </p:cNvPr>
          <p:cNvSpPr txBox="1"/>
          <p:nvPr/>
        </p:nvSpPr>
        <p:spPr>
          <a:xfrm>
            <a:off x="2847751" y="18402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Support</a:t>
            </a:r>
          </a:p>
        </p:txBody>
      </p:sp>
    </p:spTree>
    <p:extLst>
      <p:ext uri="{BB962C8B-B14F-4D97-AF65-F5344CB8AC3E}">
        <p14:creationId xmlns:p14="http://schemas.microsoft.com/office/powerpoint/2010/main" val="38944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DCD08-2D95-4BC9-A2B4-5F64B095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97"/>
            <a:ext cx="685800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C61FF-22AA-4D4F-85F6-BBBFBDE5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47" y="6595321"/>
            <a:ext cx="1859791" cy="1657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C680EE-46D3-4639-8EED-0878AFB7240C}"/>
              </a:ext>
            </a:extLst>
          </p:cNvPr>
          <p:cNvSpPr txBox="1"/>
          <p:nvPr/>
        </p:nvSpPr>
        <p:spPr>
          <a:xfrm>
            <a:off x="750771" y="5332396"/>
            <a:ext cx="352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82127-39F2-433C-8040-CE4119B247B8}"/>
              </a:ext>
            </a:extLst>
          </p:cNvPr>
          <p:cNvSpPr txBox="1"/>
          <p:nvPr/>
        </p:nvSpPr>
        <p:spPr>
          <a:xfrm>
            <a:off x="2917481" y="31829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Wheel</a:t>
            </a:r>
          </a:p>
        </p:txBody>
      </p:sp>
    </p:spTree>
    <p:extLst>
      <p:ext uri="{BB962C8B-B14F-4D97-AF65-F5344CB8AC3E}">
        <p14:creationId xmlns:p14="http://schemas.microsoft.com/office/powerpoint/2010/main" val="314697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91749-D7C7-44BE-ABB3-52C123A6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72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53202-0B2D-4633-BC35-0886652BFE20}"/>
              </a:ext>
            </a:extLst>
          </p:cNvPr>
          <p:cNvSpPr txBox="1"/>
          <p:nvPr/>
        </p:nvSpPr>
        <p:spPr>
          <a:xfrm>
            <a:off x="750771" y="5332396"/>
            <a:ext cx="3522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0EE56-9E5A-4C82-A818-FDB4A399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43" y="5566210"/>
            <a:ext cx="2900157" cy="2749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DA497-2A0D-498C-A565-5A8FA793BC23}"/>
              </a:ext>
            </a:extLst>
          </p:cNvPr>
          <p:cNvSpPr txBox="1"/>
          <p:nvPr/>
        </p:nvSpPr>
        <p:spPr>
          <a:xfrm>
            <a:off x="2531062" y="186564"/>
            <a:ext cx="17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Transition Pipe</a:t>
            </a:r>
          </a:p>
        </p:txBody>
      </p:sp>
    </p:spTree>
    <p:extLst>
      <p:ext uri="{BB962C8B-B14F-4D97-AF65-F5344CB8AC3E}">
        <p14:creationId xmlns:p14="http://schemas.microsoft.com/office/powerpoint/2010/main" val="279980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77731-3D0A-4116-BD22-C629937D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41"/>
            <a:ext cx="6858000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F62C7-EEB2-4086-A72A-A75DEDF5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596">
            <a:off x="5208957" y="5475312"/>
            <a:ext cx="1162212" cy="3562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CC3E5-A59C-4A2A-87E9-7F3D03914D6F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Swept Cut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Covert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B5627-EF95-4961-8240-B8778FDBD0AF}"/>
              </a:ext>
            </a:extLst>
          </p:cNvPr>
          <p:cNvSpPr txBox="1"/>
          <p:nvPr/>
        </p:nvSpPr>
        <p:spPr>
          <a:xfrm>
            <a:off x="2512194" y="379710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Threaded Shaft</a:t>
            </a:r>
          </a:p>
        </p:txBody>
      </p:sp>
    </p:spTree>
    <p:extLst>
      <p:ext uri="{BB962C8B-B14F-4D97-AF65-F5344CB8AC3E}">
        <p14:creationId xmlns:p14="http://schemas.microsoft.com/office/powerpoint/2010/main" val="63381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C4A93-1390-4B77-A2F8-AB59E2FD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247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9DEA1-6221-43A5-88D1-28445714B8E4}"/>
              </a:ext>
            </a:extLst>
          </p:cNvPr>
          <p:cNvSpPr txBox="1"/>
          <p:nvPr/>
        </p:nvSpPr>
        <p:spPr>
          <a:xfrm>
            <a:off x="750771" y="5332396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Linear Pattern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Corner Rectangle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Smart Dimension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Display/Delete Relations -&gt; Add Relation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8918E-8C28-41EE-B884-7E3DC7189041}"/>
              </a:ext>
            </a:extLst>
          </p:cNvPr>
          <p:cNvSpPr txBox="1"/>
          <p:nvPr/>
        </p:nvSpPr>
        <p:spPr>
          <a:xfrm>
            <a:off x="2817706" y="315915"/>
            <a:ext cx="14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Lifting Fork</a:t>
            </a:r>
          </a:p>
        </p:txBody>
      </p:sp>
    </p:spTree>
    <p:extLst>
      <p:ext uri="{BB962C8B-B14F-4D97-AF65-F5344CB8AC3E}">
        <p14:creationId xmlns:p14="http://schemas.microsoft.com/office/powerpoint/2010/main" val="320420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A40AE-27D3-4B60-931F-88EA40C2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98" y="4953000"/>
            <a:ext cx="3277402" cy="371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1CB8C-A244-417F-8341-CDC1AB316968}"/>
              </a:ext>
            </a:extLst>
          </p:cNvPr>
          <p:cNvSpPr txBox="1"/>
          <p:nvPr/>
        </p:nvSpPr>
        <p:spPr>
          <a:xfrm>
            <a:off x="750771" y="5332396"/>
            <a:ext cx="3522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Lofted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pPr marL="342900" indent="-342900">
              <a:buAutoNum type="arabicPeriod"/>
            </a:pPr>
            <a:r>
              <a:rPr lang="en-US" sz="1400" dirty="0"/>
              <a:t>Shell</a:t>
            </a:r>
          </a:p>
          <a:p>
            <a:pPr marL="342900" indent="-342900">
              <a:buAutoNum type="arabicPeriod"/>
            </a:pPr>
            <a:r>
              <a:rPr lang="en-US" sz="1400" dirty="0"/>
              <a:t>Reference Geometry -&gt; plane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Center Rectangle</a:t>
            </a:r>
          </a:p>
          <a:p>
            <a:pPr marL="342900" indent="-342900">
              <a:buAutoNum type="arabicPeriod"/>
            </a:pPr>
            <a:r>
              <a:rPr lang="en-US" sz="1400" dirty="0"/>
              <a:t>Spline</a:t>
            </a:r>
          </a:p>
          <a:p>
            <a:pPr marL="342900" indent="-342900">
              <a:buAutoNum type="arabicPeriod"/>
            </a:pPr>
            <a:r>
              <a:rPr lang="en-US" sz="1400" dirty="0"/>
              <a:t>Covert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Trim Entities</a:t>
            </a:r>
          </a:p>
          <a:p>
            <a:pPr marL="342900" indent="-342900">
              <a:buAutoNum type="arabicPeriod"/>
            </a:pPr>
            <a:r>
              <a:rPr lang="en-US" sz="1400" dirty="0"/>
              <a:t>Point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5ED95-2CFA-4EBA-9FB9-836047EF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677"/>
            <a:ext cx="6858000" cy="3857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6829F-3410-45AF-B9CC-079F06BB55DD}"/>
              </a:ext>
            </a:extLst>
          </p:cNvPr>
          <p:cNvSpPr txBox="1"/>
          <p:nvPr/>
        </p:nvSpPr>
        <p:spPr>
          <a:xfrm>
            <a:off x="2948126" y="436464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Bath Mug</a:t>
            </a:r>
          </a:p>
        </p:txBody>
      </p:sp>
    </p:spTree>
    <p:extLst>
      <p:ext uri="{BB962C8B-B14F-4D97-AF65-F5344CB8AC3E}">
        <p14:creationId xmlns:p14="http://schemas.microsoft.com/office/powerpoint/2010/main" val="172171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371</Words>
  <Application>Microsoft Office PowerPoint</Application>
  <PresentationFormat>A4 Paper (210x297 mm)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 Ahmed</dc:creator>
  <cp:lastModifiedBy>Shuvo Ahmed</cp:lastModifiedBy>
  <cp:revision>18</cp:revision>
  <dcterms:created xsi:type="dcterms:W3CDTF">2023-05-02T05:54:15Z</dcterms:created>
  <dcterms:modified xsi:type="dcterms:W3CDTF">2023-05-03T15:18:10Z</dcterms:modified>
</cp:coreProperties>
</file>